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0DE6F-6C0C-4BE6-87AE-D22C68F2F7D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3EA4-F48B-4D96-B4F3-78341D0868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i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7b6f9589f4db6b281d369011c2d90f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Рисунок 1" descr="i (3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6" y="0"/>
            <a:ext cx="484828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NENQ</dc:creator>
  <cp:lastModifiedBy>NENQ</cp:lastModifiedBy>
  <cp:revision>1</cp:revision>
  <dcterms:created xsi:type="dcterms:W3CDTF">2020-05-12T10:54:56Z</dcterms:created>
  <dcterms:modified xsi:type="dcterms:W3CDTF">2020-05-12T11:03:32Z</dcterms:modified>
</cp:coreProperties>
</file>